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photoAlbum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27317-3B66-486B-8B76-20F296E00A04}" type="datetimeFigureOut">
              <a:rPr lang="pl-PL"/>
              <a:pPr>
                <a:defRPr/>
              </a:pPr>
              <a:t>2016-12-15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7BA26-CB6F-4234-B7AE-F53731E511B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19AC5-5B92-488D-9F32-8AB38659B76C}" type="datetimeFigureOut">
              <a:rPr lang="pl-PL"/>
              <a:pPr>
                <a:defRPr/>
              </a:pPr>
              <a:t>2016-12-15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D09A9-8059-4B87-9D5C-ADCFA02A39C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2C975-5C04-44F3-8900-126974A834AE}" type="datetimeFigureOut">
              <a:rPr lang="pl-PL"/>
              <a:pPr>
                <a:defRPr/>
              </a:pPr>
              <a:t>2016-12-15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7CC99-7489-436D-9BE0-172C734371F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B80C2-DB1C-451C-8898-B7D41F431AAC}" type="datetimeFigureOut">
              <a:rPr lang="pl-PL"/>
              <a:pPr>
                <a:defRPr/>
              </a:pPr>
              <a:t>2016-12-15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7CD72-F042-431C-8A07-E93AAC51F84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B930C-9F7E-403B-8AEF-94AB0E2A3D96}" type="datetimeFigureOut">
              <a:rPr lang="pl-PL"/>
              <a:pPr>
                <a:defRPr/>
              </a:pPr>
              <a:t>2016-12-15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4BC34-23B2-4BDD-BC30-99E884900D5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BF28C-48EB-4081-9049-B24D5F56EE81}" type="datetimeFigureOut">
              <a:rPr lang="pl-PL"/>
              <a:pPr>
                <a:defRPr/>
              </a:pPr>
              <a:t>2016-12-15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EA400-9898-44CE-80D4-589C4098F2F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12078-10D8-4A71-91A0-91CDA8A4F8FC}" type="datetimeFigureOut">
              <a:rPr lang="pl-PL"/>
              <a:pPr>
                <a:defRPr/>
              </a:pPr>
              <a:t>2016-12-15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92C34-AD22-484E-AB58-A550E8D0264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BE19B-7B62-4B80-A9FC-3F918F326B3A}" type="datetimeFigureOut">
              <a:rPr lang="pl-PL"/>
              <a:pPr>
                <a:defRPr/>
              </a:pPr>
              <a:t>2016-12-15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934E3-5A71-4529-8D35-67293AF8D46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3EA76-E269-4BC8-A371-4035BDDEF427}" type="datetimeFigureOut">
              <a:rPr lang="pl-PL"/>
              <a:pPr>
                <a:defRPr/>
              </a:pPr>
              <a:t>2016-12-15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38E69-6629-4ECA-92C5-14DCFD85C45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F36A6-6DCF-4C7A-B954-7B6BAF8D2932}" type="datetimeFigureOut">
              <a:rPr lang="pl-PL"/>
              <a:pPr>
                <a:defRPr/>
              </a:pPr>
              <a:t>2016-12-15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7A1E6-F215-4BA3-A05C-D57865CF06C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5894C-D8A2-4B7F-B588-38D6672DB1CE}" type="datetimeFigureOut">
              <a:rPr lang="pl-PL"/>
              <a:pPr>
                <a:defRPr/>
              </a:pPr>
              <a:t>2016-12-15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A7994-2C4A-49C0-A543-8A2A27501C3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79C144-0EB8-4EF5-958F-2939387FB1F2}" type="datetimeFigureOut">
              <a:rPr lang="pl-PL"/>
              <a:pPr>
                <a:defRPr/>
              </a:pPr>
              <a:t>2016-12-15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E8472A-C0DF-4ED9-8756-56A72D320AE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mtClean="0">
                <a:solidFill>
                  <a:srgbClr val="FF0000"/>
                </a:solidFill>
              </a:rPr>
              <a:t>Podsumowanie projektu </a:t>
            </a:r>
            <a:br>
              <a:rPr lang="pl-PL" smtClean="0">
                <a:solidFill>
                  <a:srgbClr val="FF0000"/>
                </a:solidFill>
              </a:rPr>
            </a:br>
            <a:r>
              <a:rPr lang="pl-PL" smtClean="0">
                <a:solidFill>
                  <a:srgbClr val="FF0000"/>
                </a:solidFill>
              </a:rPr>
              <a:t>m Potęga klasy VI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Obraz 1" descr="DSCN5232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Obraz 1" descr="DSCN5234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1" descr="DSCN5238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Obraz 1" descr="DSCN5248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Obraz 1" descr="DSCN5265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Obraz 1" descr="DSCN5281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az 1" descr="DSCN5182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Obraz 1" descr="DSCN5190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az 1" descr="DSCN5198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Obraz 1" descr="DSCN5211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Obraz 1" descr="DSCN5212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Obraz 1" descr="DSCN5214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raz 1" descr="DSCN5227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Obraz 1" descr="DSCN5229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</Words>
  <Application>Microsoft Office PowerPoint</Application>
  <PresentationFormat>Pokaz na ekranie (4:3)</PresentationFormat>
  <Paragraphs>1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8" baseType="lpstr">
      <vt:lpstr>Calibri</vt:lpstr>
      <vt:lpstr>Arial</vt:lpstr>
      <vt:lpstr>Motyw pakietu Office</vt:lpstr>
      <vt:lpstr>Podsumowanie projektu  m Potęga klasy VI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Podsumowanie projektu  m Potęga klasy VI</dc:title>
  <dc:creator>SP2</dc:creator>
  <cp:lastModifiedBy>SP2</cp:lastModifiedBy>
  <cp:revision>1</cp:revision>
  <dcterms:created xsi:type="dcterms:W3CDTF">2016-12-15T20:21:28Z</dcterms:created>
  <dcterms:modified xsi:type="dcterms:W3CDTF">2016-12-15T20:25:36Z</dcterms:modified>
</cp:coreProperties>
</file>