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2F52-FE47-4B54-BF24-A933FDC9E619}" type="datetimeFigureOut">
              <a:rPr lang="pl-PL" smtClean="0"/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7DA0-68C6-46AB-B6F3-0F8DE36D772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Podsumowanie </a:t>
            </a:r>
            <a:r>
              <a:rPr lang="pl-PL" smtClean="0">
                <a:solidFill>
                  <a:schemeClr val="accent6">
                    <a:lumMod val="75000"/>
                  </a:schemeClr>
                </a:solidFill>
              </a:rPr>
              <a:t>projektu </a:t>
            </a:r>
            <a:br>
              <a:rPr lang="pl-PL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mtClean="0">
                <a:solidFill>
                  <a:schemeClr val="accent6">
                    <a:lumMod val="75000"/>
                  </a:schemeClr>
                </a:solidFill>
              </a:rPr>
              <a:t>m Potęga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- klasy 5 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1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1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N53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Pokaz na ekranie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Podsumowanie projektu  m Potęga - klasy 5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projektu  m Potęga - klasy 5 </dc:title>
  <dc:creator>SP2</dc:creator>
  <cp:lastModifiedBy>SP2</cp:lastModifiedBy>
  <cp:revision>1</cp:revision>
  <dcterms:created xsi:type="dcterms:W3CDTF">2016-12-15T20:08:47Z</dcterms:created>
  <dcterms:modified xsi:type="dcterms:W3CDTF">2016-12-15T20:13:33Z</dcterms:modified>
</cp:coreProperties>
</file>