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photoAlbum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C0166-BA63-418C-8CD4-0E8EBD5E7546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0F1B5-8A21-4E81-B6EF-BFC189609EA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72AF9-9C31-4FF0-9495-5072BC36BF9E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8E6ED-34BA-4FD7-A299-235B1F5965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DA3-80BF-48EC-86BD-90D9AF14457A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5F9CC-11B1-4043-AA3C-C817B852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22E4-AD30-4E89-A866-64FB2AD62B0C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D293C-28EA-43C0-9D25-F337FD4959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B424F-B936-471C-BC67-05D3F93BBED1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53737-6E46-4CEF-BD06-4DDA249CE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10996-D39B-4244-9671-7DC95BDD045F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65918-EF9E-46C6-9B77-F15B68C9E5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F20C-EE5E-4460-8B0C-78C3F2CB39B9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C2964-92A6-4305-A6D1-DFCD5F8D14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9948F-F0FB-4FDA-A593-BD8816D4E206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F0A70-EEAF-4D5A-96E4-1D77415F22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D4E33-9C17-4AA3-8A91-BB665AE829E0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720B-4BAE-4905-A6F5-A8003C112E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F0BC2-25C8-446D-9830-7B76F5F878F4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BD75C-9663-4608-A644-2A4EA01887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4E5B8-6B6E-4418-86E2-504BCF81F5E1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276DA-8B38-4F16-A518-6EA148A42B0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D430A-7D99-4A06-97A3-FD791FC76486}" type="datetimeFigureOut">
              <a:rPr lang="pl-PL"/>
              <a:pPr>
                <a:defRPr/>
              </a:pPr>
              <a:t>2016-12-15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424DC8-0A95-4BAE-B892-5B044BFE29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DEADA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45070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mtClean="0">
                <a:solidFill>
                  <a:schemeClr val="accent6">
                    <a:lumMod val="75000"/>
                  </a:schemeClr>
                </a:solidFill>
              </a:rPr>
              <a:t>Projekt </a:t>
            </a:r>
            <a:r>
              <a:rPr lang="pl-PL" dirty="0" err="1" smtClean="0">
                <a:solidFill>
                  <a:schemeClr val="accent6">
                    <a:lumMod val="75000"/>
                  </a:schemeClr>
                </a:solidFill>
              </a:rPr>
              <a:t>mPotęga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- podsumowanie </a:t>
            </a:r>
            <a:b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l-PL" dirty="0" smtClean="0">
                <a:solidFill>
                  <a:schemeClr val="accent6">
                    <a:lumMod val="75000"/>
                  </a:schemeClr>
                </a:solidFill>
              </a:rPr>
              <a:t>klas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az 1" descr="DSCN5324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1" descr="DSCN532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1" descr="DSCN533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1" descr="DSCN5331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1" descr="DSCN5179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az 1" descr="DSCN518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1" descr="DSCN528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az 1" descr="DSCN5290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1" descr="DSCN5295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az 1" descr="DSCN5297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1" descr="DSCN5306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 descr="DSCN5309.JP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Pokaz na ekranie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Projekt mPotęga  - podsumowanie  klas 4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mPotęga - podsumowanie  klas 4</dc:title>
  <dc:creator>SP2</dc:creator>
  <cp:lastModifiedBy>SP2</cp:lastModifiedBy>
  <cp:revision>3</cp:revision>
  <dcterms:created xsi:type="dcterms:W3CDTF">2016-12-15T19:50:35Z</dcterms:created>
  <dcterms:modified xsi:type="dcterms:W3CDTF">2016-12-15T20:35:29Z</dcterms:modified>
</cp:coreProperties>
</file>